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catalogo-disponibile-o-lotto-confermato-checklist-prima-del-riordino/" TargetMode="External"/><Relationship Id="rId3" Type="http://schemas.openxmlformats.org/officeDocument/2006/relationships/hyperlink" Target="https://bulkseedsinternational-it.pages.dev/dateien/minimax-b6b45a90f80ecc16098f8b4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Catalogo disponibile o lotto confermato? Checklist prima del riordino · Presentation</a:t>
            </a:r>
          </a:p>
        </p:txBody>
      </p:sp>
      <p:sp>
        <p:nvSpPr>
          <p:cNvPr id="3" name="Content Placeholder 2"/>
          <p:cNvSpPr>
            <a:spLocks noGrp="1"/>
          </p:cNvSpPr>
          <p:nvPr>
            <p:ph idx="1"/>
          </p:nvPr>
        </p:nvSpPr>
        <p:spPr/>
        <p:txBody>
          <a:bodyPr/>
          <a:lstStyle/>
          <a:p>
            <a:r>
              <a:t>Prima di trasformare una selezione in un riordino, conviene distinguere con chiarezza ciò che una pagina di catalogo attesta da ciò che viene realmente confermato in fase di offerta. Questa guida riprende la checklist operativa della fonte principale e la organizza in passaggi verificabili, pensati per chi gestisce acquisti e riassortimento di sementi. L’obiettivo non è sostituire il preventivo, ma aiutare a leggere ogni informazione per quello che è e a riconoscere il momento in cui una richiesta diventa una base d’acquisto controllabile.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 cosa conferma davvero una voce a catalogo</a:t>
            </a:r>
          </a:p>
        </p:txBody>
      </p:sp>
      <p:sp>
        <p:nvSpPr>
          <p:cNvPr id="3" name="Content Placeholder 2"/>
          <p:cNvSpPr>
            <a:spLocks noGrp="1"/>
          </p:cNvSpPr>
          <p:nvPr>
            <p:ph idx="1"/>
          </p:nvPr>
        </p:nvSpPr>
        <p:spPr/>
        <p:txBody>
          <a:bodyPr/>
          <a:lstStyle/>
          <a:p>
            <a:pPr>
              <a:defRPr sz="1800"/>
            </a:pPr>
            <a:r>
              <a:t>Una voce presente nel catalogo indica che l’articolo può essere selezionato e richiesto. Non conferma, da sola, che la quantità desiderata sia disponibile, che il formato o la confezione siano garantiti, né che il prezzo visualizzato sia quello finale. La scheda identifica ciò che stai scegliendo: specie, varietà e descrizione del prodotto. Il nome della cultivar deve accompagnare una richiesta precisa; le selezioni di pomodoro, ad esempio, si distinguono tra Solanum lycopersicum e Solanum cheesmaniae. Anche l’unità di misura merita attenzione: nel catalogo orticole un prezzo può riferirsi al peso oppure a un numero dichiarato di semi. Due im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 cosa conferma davvero una voce a catalogo</a:t>
            </a:r>
          </a:p>
        </p:txBody>
      </p:sp>
      <p:sp>
        <p:nvSpPr>
          <p:cNvPr id="3" name="Content Placeholder 2"/>
          <p:cNvSpPr>
            <a:spLocks noGrp="1"/>
          </p:cNvSpPr>
          <p:nvPr>
            <p:ph idx="1"/>
          </p:nvPr>
        </p:nvSpPr>
        <p:spPr/>
        <p:txBody>
          <a:bodyPr/>
          <a:lstStyle/>
          <a:p>
            <a:pPr>
              <a:defRPr sz="1800"/>
            </a:pPr>
            <a:r>
              <a:t>porti visualizzati non sono confrontabili se le unità non coincidono. Descrizioni e prezzi si riferiscono alla voce catalogata e non attestano le scorte attuali né i risultati analitici per lotto: se serve una documentazione specifica per la spedizione prevista, va richiesta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Presenza in catalogo e disponibilità della quantità</a:t>
            </a:r>
          </a:p>
        </p:txBody>
      </p:sp>
      <p:sp>
        <p:nvSpPr>
          <p:cNvPr id="3" name="Content Placeholder 2"/>
          <p:cNvSpPr>
            <a:spLocks noGrp="1"/>
          </p:cNvSpPr>
          <p:nvPr>
            <p:ph idx="1"/>
          </p:nvPr>
        </p:nvSpPr>
        <p:spPr/>
        <p:txBody>
          <a:bodyPr/>
          <a:lstStyle/>
          <a:p>
            <a:pPr>
              <a:defRPr sz="1800"/>
            </a:pPr>
            <a:r>
              <a:t>Aggiungere articoli al carrello o inviare il modulo non conclude alcun contratto di acquisto. L’eventuale conferma automatica documenta soltanto che la richiesta è stata ricevuta per l’esame. Prima del preventivo, la selezione viene valutata insieme ad articoli, quantità e destinazione richiesti. Per questo, in magazzino, “disponibile nel catalogo” e “disponibile per la mia quantità” devono restare due stati distinti: il primo riguarda l’identità dell’articolo, il secondo la sua effettiva reperibilità per l’ordine in corso.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 cosa deve comparire nel preventivo</a:t>
            </a:r>
          </a:p>
        </p:txBody>
      </p:sp>
      <p:sp>
        <p:nvSpPr>
          <p:cNvPr id="3" name="Content Placeholder 2"/>
          <p:cNvSpPr>
            <a:spLocks noGrp="1"/>
          </p:cNvSpPr>
          <p:nvPr>
            <p:ph idx="1"/>
          </p:nvPr>
        </p:nvSpPr>
        <p:spPr/>
        <p:txBody>
          <a:bodyPr/>
          <a:lstStyle/>
          <a:p>
            <a:pPr>
              <a:defRPr sz="1800"/>
            </a:pPr>
            <a:r>
              <a:t>Il preventivo è il passaggio in cui la richiesta diventa una quotazione controllabile. Prima di considerare una voce pronta per il riordino, verifica che siano espliciti articolo e varietà, quantità effettivamente disponibile, formato o confezione, prezzo finale, imposte applicabili se presenti, spese di spedizione ed eventuali costi di documentazione, condizioni di pagamento, modalità di consegna e condizioni di fornitura. Per la destinazione indica paese e codice postale. Se è prevista un’importazione, prima di concordare la spedizione vanno chiariti condizioni, documenti e responsabilità relativi a sdoganamento, dazi e tasse: una scheda 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 cosa deve comparire nel preventivo</a:t>
            </a:r>
          </a:p>
        </p:txBody>
      </p:sp>
      <p:sp>
        <p:nvSpPr>
          <p:cNvPr id="3" name="Content Placeholder 2"/>
          <p:cNvSpPr>
            <a:spLocks noGrp="1"/>
          </p:cNvSpPr>
          <p:nvPr>
            <p:ph idx="1"/>
          </p:nvPr>
        </p:nvSpPr>
        <p:spPr/>
        <p:txBody>
          <a:bodyPr/>
          <a:lstStyle/>
          <a:p>
            <a:pPr>
              <a:defRPr sz="1800"/>
            </a:pPr>
            <a:r>
              <a:t>l catalogo non garantisce la fornitura verso ogni destinazione. Il punto dirimente è che la ricezione automatica non sostituisce la conferma di disponibilità, formato, prezzo e condizioni, come precisato nelle condizioni di servizio.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 operativa prima del riordino</a:t>
            </a:r>
          </a:p>
        </p:txBody>
      </p:sp>
      <p:sp>
        <p:nvSpPr>
          <p:cNvPr id="3" name="Content Placeholder 2"/>
          <p:cNvSpPr>
            <a:spLocks noGrp="1"/>
          </p:cNvSpPr>
          <p:nvPr>
            <p:ph idx="1"/>
          </p:nvPr>
        </p:nvSpPr>
        <p:spPr/>
        <p:txBody>
          <a:bodyPr/>
          <a:lstStyle/>
          <a:p>
            <a:pPr>
              <a:defRPr sz="1800"/>
            </a:pPr>
            <a:r>
              <a:t>Prepara una selezione verificabile, indicando per ogni riga articolo o nome botanico, varietà, quantità richiesta e unità di misura. Aggiungi il contesto della richiesta con destinazione, paese, codice postale e data di consegna desiderata. Controlla i dati prima dell’invio: ragione sociale, recapiti, articoli, quantità, unità e destinazione devono essere corretti. Conserva la conferma di ricezione e il riferimento, senza interpretarli come conferma di disponibilità o di prezzo. Confronta poi il preventivo riga per riga su quantità, formato, prezzo finale, imposte, spedizione, pagamento e consegna. Segnala ciò che manca o resta ambiguo usando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 operativa prima del riordino</a:t>
            </a:r>
          </a:p>
        </p:txBody>
      </p:sp>
      <p:sp>
        <p:nvSpPr>
          <p:cNvPr id="3" name="Content Placeholder 2"/>
          <p:cNvSpPr>
            <a:spLocks noGrp="1"/>
          </p:cNvSpPr>
          <p:nvPr>
            <p:ph idx="1"/>
          </p:nvPr>
        </p:nvSpPr>
        <p:spPr/>
        <p:txBody>
          <a:bodyPr/>
          <a:lstStyle/>
          <a:p>
            <a:pPr>
              <a:defRPr sz="1800"/>
            </a:pPr>
            <a:r>
              <a:t> il riferimento della richiesta; per correggere una richiesta già inviata, contatta l’assistenza citando quel riferimento. Considera confermati solo gli articoli con i dati necessari espliciti: una data di consegna richiesta non è un impegno confermato.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controllo finale e la nota interna</a:t>
            </a:r>
          </a:p>
        </p:txBody>
      </p:sp>
      <p:sp>
        <p:nvSpPr>
          <p:cNvPr id="3" name="Content Placeholder 2"/>
          <p:cNvSpPr>
            <a:spLocks noGrp="1"/>
          </p:cNvSpPr>
          <p:nvPr>
            <p:ph idx="1"/>
          </p:nvPr>
        </p:nvSpPr>
        <p:spPr/>
        <p:txBody>
          <a:bodyPr/>
          <a:lstStyle/>
          <a:p>
            <a:pPr>
              <a:defRPr sz="1800"/>
            </a:pPr>
            <a:r>
              <a:t>Prima di riordinare, il confronto con il residuo di fine stagione aiuta a mettere in relazione l’esistente con il piano di acquisto, ma non sostituisce la verifica della disponibilità attuale, che spetta al preventivo. La domanda finale da porsi è una sola: posso ricevere la quantità richiesta, nel formato indicato, al prezzo e alle condizioni confermati? Se la risposta è documentata soltanto da una scheda o da una conferma automatica, la riga non è ancora confermata. Se invece quegli elementi compaiono nel preventivo e nelle condizioni concordate, hai una base verificabile per procedere al riordino.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Catalogo disponibile o lotto confermato? Checklist prima del riordino</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